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772400" cy="182976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Проект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3286124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Имя героя школе</a:t>
            </a:r>
            <a:endParaRPr lang="ru-RU" sz="5400" b="1" dirty="0"/>
          </a:p>
        </p:txBody>
      </p:sp>
      <p:pic>
        <p:nvPicPr>
          <p:cNvPr id="15362" name="Picture 2" descr="http://tatfrontu.ru/sites/all/themes/tatf/images/orde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3214710" cy="33175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37465" y="214290"/>
            <a:ext cx="6306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Детская организация «Единство» имени </a:t>
            </a:r>
            <a:r>
              <a:rPr lang="ru-RU" dirty="0" err="1" smtClean="0"/>
              <a:t>И.А.Заикина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43438" y="6143644"/>
            <a:ext cx="4243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Педагог-организатор Нуреева Т.В.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школьный\Desktop\Проект Имя героя школе\560779393a7e80ea076ea97c926a825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0853" y="214290"/>
            <a:ext cx="6153147" cy="190499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928802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Тема Великой Отечественной войны чрезвычайно актуальна в современном обществе, она способствует объединению, сплочению нашего народа. Духовное наследие Великой Отечественной войны открывает нам основные жизненные ценности и ориентиры человека. Это, прежде </a:t>
            </a:r>
            <a:r>
              <a:rPr lang="ru-RU" dirty="0" smtClean="0"/>
              <a:t>всего, </a:t>
            </a:r>
            <a:r>
              <a:rPr lang="ru-RU" dirty="0" smtClean="0"/>
              <a:t>патриотизм, справедливость, благородство, солидарность, верность своей семье, моральные и юридические обязательства перед обществом, идея служения Отечеству.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71480"/>
            <a:ext cx="3357586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Актуальность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Имя героя школе</a:t>
            </a:r>
            <a:br>
              <a:rPr lang="ru-RU" sz="4400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714356"/>
            <a:ext cx="4040188" cy="762000"/>
          </a:xfrm>
        </p:spPr>
        <p:txBody>
          <a:bodyPr/>
          <a:lstStyle/>
          <a:p>
            <a:r>
              <a:rPr lang="ru-RU" dirty="0" smtClean="0"/>
              <a:t>Задачи: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714356"/>
            <a:ext cx="4041775" cy="762000"/>
          </a:xfrm>
        </p:spPr>
        <p:txBody>
          <a:bodyPr/>
          <a:lstStyle/>
          <a:p>
            <a:r>
              <a:rPr lang="ru-RU" dirty="0" smtClean="0"/>
              <a:t>Цели: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455647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/>
              <a:t>повышение уровня исторических знаний;</a:t>
            </a:r>
          </a:p>
          <a:p>
            <a:r>
              <a:rPr lang="ru-RU" dirty="0" smtClean="0"/>
              <a:t>популяризация </a:t>
            </a:r>
            <a:r>
              <a:rPr lang="ru-RU" dirty="0" smtClean="0"/>
              <a:t>истории </a:t>
            </a:r>
            <a:r>
              <a:rPr lang="ru-RU" dirty="0" smtClean="0"/>
              <a:t>Отечества среди </a:t>
            </a:r>
            <a:r>
              <a:rPr lang="ru-RU" dirty="0" smtClean="0"/>
              <a:t>обучающихся;</a:t>
            </a:r>
          </a:p>
          <a:p>
            <a:r>
              <a:rPr lang="ru-RU" dirty="0" smtClean="0"/>
              <a:t>формирование </a:t>
            </a:r>
            <a:r>
              <a:rPr lang="ru-RU" dirty="0" smtClean="0"/>
              <a:t>духовно-нравственных          ценностей  гражданского сознания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повышение </a:t>
            </a:r>
            <a:r>
              <a:rPr lang="ru-RU" dirty="0" smtClean="0"/>
              <a:t>исторической культуры у подрастающего поколения;</a:t>
            </a:r>
          </a:p>
          <a:p>
            <a:r>
              <a:rPr lang="ru-RU" dirty="0" smtClean="0"/>
              <a:t>патриотическое </a:t>
            </a:r>
            <a:r>
              <a:rPr lang="ru-RU" dirty="0" smtClean="0"/>
              <a:t>воспитание обучающихся на примере героев Отечества;  </a:t>
            </a:r>
            <a:endParaRPr lang="ru-RU" dirty="0" smtClean="0"/>
          </a:p>
          <a:p>
            <a:r>
              <a:rPr lang="ru-RU" dirty="0" smtClean="0"/>
              <a:t>развитие </a:t>
            </a:r>
            <a:r>
              <a:rPr lang="ru-RU" dirty="0" smtClean="0"/>
              <a:t>поисково-исследовательской </a:t>
            </a:r>
            <a:r>
              <a:rPr lang="ru-RU" dirty="0" smtClean="0"/>
              <a:t>деятельности.</a:t>
            </a: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469935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увековечивание </a:t>
            </a:r>
            <a:r>
              <a:rPr lang="ru-RU" dirty="0" smtClean="0"/>
              <a:t>памяти героев Отечества и изучение исторического прошлого нашей </a:t>
            </a:r>
            <a:r>
              <a:rPr lang="ru-RU" dirty="0" smtClean="0"/>
              <a:t>Родины в </a:t>
            </a:r>
            <a:r>
              <a:rPr lang="ru-RU" dirty="0" smtClean="0"/>
              <a:t>целях формирования духовно – нравственного и патриотического воспитания подрастающего </a:t>
            </a:r>
            <a:r>
              <a:rPr lang="ru-RU" dirty="0" smtClean="0"/>
              <a:t>поколения;</a:t>
            </a:r>
          </a:p>
          <a:p>
            <a:endParaRPr lang="ru-RU" dirty="0" smtClean="0"/>
          </a:p>
          <a:p>
            <a:r>
              <a:rPr lang="ru-RU" dirty="0" smtClean="0"/>
              <a:t>активизация </a:t>
            </a:r>
            <a:r>
              <a:rPr lang="ru-RU" dirty="0" smtClean="0"/>
              <a:t>исследовательского поиска у </a:t>
            </a:r>
            <a:r>
              <a:rPr lang="ru-RU" dirty="0" smtClean="0"/>
              <a:t>учащихся;</a:t>
            </a:r>
          </a:p>
          <a:p>
            <a:endParaRPr lang="ru-RU" dirty="0" smtClean="0"/>
          </a:p>
          <a:p>
            <a:r>
              <a:rPr lang="ru-RU" dirty="0" smtClean="0"/>
              <a:t>повышение </a:t>
            </a:r>
            <a:r>
              <a:rPr lang="ru-RU" dirty="0" smtClean="0"/>
              <a:t>интереса к событиям Великой Отечественной войны и отечественной </a:t>
            </a:r>
            <a:r>
              <a:rPr lang="ru-RU" dirty="0" smtClean="0"/>
              <a:t>истории;</a:t>
            </a:r>
          </a:p>
          <a:p>
            <a:endParaRPr lang="ru-RU" dirty="0" smtClean="0"/>
          </a:p>
          <a:p>
            <a:r>
              <a:rPr lang="ru-RU" dirty="0" smtClean="0"/>
              <a:t>воспитание </a:t>
            </a:r>
            <a:r>
              <a:rPr lang="ru-RU" dirty="0" smtClean="0"/>
              <a:t>чувства гордости и патриотизма у молодежи, формирование постоянной готовности к защите Родины.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Заикин</a:t>
            </a:r>
            <a:r>
              <a:rPr lang="ru-RU" dirty="0" smtClean="0"/>
              <a:t> Иван </a:t>
            </a:r>
            <a:r>
              <a:rPr lang="ru-RU" dirty="0" smtClean="0"/>
              <a:t>Алексеевич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sz="8000" dirty="0" smtClean="0"/>
          </a:p>
          <a:p>
            <a:endParaRPr lang="ru-RU" sz="3200" b="1" dirty="0" smtClean="0"/>
          </a:p>
          <a:p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29.01.1989</a:t>
            </a:r>
            <a:endParaRPr lang="ru-RU" sz="32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186238" cy="39417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Родился 23</a:t>
            </a:r>
            <a:r>
              <a:rPr lang="ru-RU" dirty="0" smtClean="0"/>
              <a:t> октября 1923 года  в семье  </a:t>
            </a:r>
            <a:r>
              <a:rPr lang="ru-RU" dirty="0" err="1" smtClean="0"/>
              <a:t>Заикиных</a:t>
            </a:r>
            <a:r>
              <a:rPr lang="ru-RU" dirty="0" smtClean="0"/>
              <a:t> Агафьи и Алексея</a:t>
            </a:r>
            <a:r>
              <a:rPr lang="ru-RU" dirty="0" smtClean="0"/>
              <a:t> </a:t>
            </a:r>
            <a:r>
              <a:rPr lang="ru-RU" dirty="0" smtClean="0"/>
              <a:t>в селе Татарское  </a:t>
            </a:r>
            <a:r>
              <a:rPr lang="ru-RU" dirty="0" err="1" smtClean="0"/>
              <a:t>Бурнашево</a:t>
            </a:r>
            <a:r>
              <a:rPr lang="ru-RU" dirty="0" smtClean="0"/>
              <a:t> </a:t>
            </a:r>
            <a:r>
              <a:rPr lang="ru-RU" dirty="0" smtClean="0"/>
              <a:t>.</a:t>
            </a:r>
          </a:p>
          <a:p>
            <a:r>
              <a:rPr lang="ru-RU" dirty="0" smtClean="0"/>
              <a:t>Иван </a:t>
            </a:r>
            <a:r>
              <a:rPr lang="ru-RU" dirty="0" smtClean="0"/>
              <a:t>был маленьким, </a:t>
            </a:r>
            <a:r>
              <a:rPr lang="ru-RU" dirty="0" smtClean="0"/>
              <a:t>когда </a:t>
            </a:r>
            <a:r>
              <a:rPr lang="ru-RU" dirty="0" smtClean="0"/>
              <a:t>умер  его отец. Мама  одна воспитывала детей. 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Начальное образование получил    в  </a:t>
            </a:r>
            <a:r>
              <a:rPr lang="ru-RU" dirty="0" err="1" smtClean="0"/>
              <a:t>Татарско-Бурнашевской</a:t>
            </a:r>
            <a:r>
              <a:rPr lang="ru-RU" dirty="0" smtClean="0"/>
              <a:t>   </a:t>
            </a:r>
            <a:r>
              <a:rPr lang="ru-RU" dirty="0" smtClean="0"/>
              <a:t>школе, затем </a:t>
            </a:r>
            <a:r>
              <a:rPr lang="ru-RU" dirty="0" smtClean="0"/>
              <a:t>продолжил обучение в </a:t>
            </a:r>
            <a:r>
              <a:rPr lang="ru-RU" dirty="0" err="1" smtClean="0"/>
              <a:t>Свияжской</a:t>
            </a:r>
            <a:r>
              <a:rPr lang="ru-RU" dirty="0" smtClean="0"/>
              <a:t> средней школе. </a:t>
            </a:r>
            <a:endParaRPr lang="ru-RU" dirty="0"/>
          </a:p>
        </p:txBody>
      </p:sp>
      <p:pic>
        <p:nvPicPr>
          <p:cNvPr id="16386" name="Picture 2" descr="C:\Users\школьный\Desktop\Проект Имя героя школе\img_00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214423"/>
            <a:ext cx="3143272" cy="4071966"/>
          </a:xfrm>
          <a:prstGeom prst="rect">
            <a:avLst/>
          </a:prstGeom>
          <a:noFill/>
          <a:ln w="76200">
            <a:solidFill>
              <a:srgbClr val="FF0000"/>
            </a:solidFill>
            <a:prstDash val="solid"/>
          </a:ln>
        </p:spPr>
      </p:pic>
      <p:sp>
        <p:nvSpPr>
          <p:cNvPr id="9" name="TextBox 8"/>
          <p:cNvSpPr txBox="1"/>
          <p:nvPr/>
        </p:nvSpPr>
        <p:spPr>
          <a:xfrm>
            <a:off x="642910" y="5500702"/>
            <a:ext cx="2759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23.10.1923-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401080" cy="487663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апреле 1942  </a:t>
            </a:r>
            <a:r>
              <a:rPr lang="ru-RU" dirty="0" err="1" smtClean="0"/>
              <a:t>Заикина</a:t>
            </a:r>
            <a:r>
              <a:rPr lang="ru-RU" dirty="0" smtClean="0"/>
              <a:t> Ивана Алексеевича  мобилизуют  на фронт.  Воевал Иван Алексеевич в 93-ей танковой  бригаде, 211-ом  танковом  батальоне.</a:t>
            </a:r>
          </a:p>
          <a:p>
            <a:r>
              <a:rPr lang="ru-RU" dirty="0" smtClean="0"/>
              <a:t> Сформирована 93 танковая бригада  1 марта 1942 г. в Сталинградском  военном округе.  </a:t>
            </a:r>
            <a:r>
              <a:rPr lang="ru-RU" dirty="0" smtClean="0"/>
              <a:t>Участвовала</a:t>
            </a:r>
            <a:r>
              <a:rPr lang="ru-RU" dirty="0" smtClean="0"/>
              <a:t>  в Сталинградской битве, в боях под Курском, за Днепр, в боях по освобождению Правобережной Украины.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 smtClean="0"/>
              <a:t>доблесть и мужество воинов, проявленных   при освобождении г. Житомир, 1 января 1944 года </a:t>
            </a:r>
            <a:r>
              <a:rPr lang="ru-RU" dirty="0" smtClean="0"/>
              <a:t>танковая бригада удостоена </a:t>
            </a:r>
            <a:r>
              <a:rPr lang="ru-RU" dirty="0" smtClean="0"/>
              <a:t>почетного наименования «Житомирская».  </a:t>
            </a:r>
            <a:endParaRPr lang="ru-RU" dirty="0" smtClean="0"/>
          </a:p>
          <a:p>
            <a:r>
              <a:rPr lang="ru-RU" dirty="0" smtClean="0"/>
              <a:t>Участвовала </a:t>
            </a:r>
            <a:r>
              <a:rPr lang="ru-RU" dirty="0" smtClean="0"/>
              <a:t>во </a:t>
            </a:r>
            <a:r>
              <a:rPr lang="ru-RU" dirty="0" err="1" smtClean="0"/>
              <a:t>Львовско-Сандомирской</a:t>
            </a:r>
            <a:r>
              <a:rPr lang="ru-RU" dirty="0" smtClean="0"/>
              <a:t> наступательной операции. С 5 августа 1944 года  воевала на территорию Польши. Во всех перечисленных  сражениях  принимает участие и наш земляк </a:t>
            </a:r>
            <a:r>
              <a:rPr lang="ru-RU" dirty="0" err="1" smtClean="0"/>
              <a:t>Заикин</a:t>
            </a:r>
            <a:r>
              <a:rPr lang="ru-RU" dirty="0" smtClean="0"/>
              <a:t> Иван Алексеевич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Заикин</a:t>
            </a:r>
            <a:r>
              <a:rPr lang="ru-RU" dirty="0" smtClean="0"/>
              <a:t> Иван Алексеевич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Заикин</a:t>
            </a:r>
            <a:r>
              <a:rPr lang="ru-RU" dirty="0" smtClean="0"/>
              <a:t> Иван Алексеевич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643050"/>
            <a:ext cx="4040188" cy="762000"/>
          </a:xfrm>
        </p:spPr>
        <p:txBody>
          <a:bodyPr/>
          <a:lstStyle/>
          <a:p>
            <a:r>
              <a:rPr lang="ru-RU" dirty="0" smtClean="0"/>
              <a:t>Механик-водитель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1643050"/>
            <a:ext cx="4041775" cy="762000"/>
          </a:xfrm>
        </p:spPr>
        <p:txBody>
          <a:bodyPr/>
          <a:lstStyle/>
          <a:p>
            <a:r>
              <a:rPr lang="ru-RU" b="1" dirty="0" smtClean="0"/>
              <a:t>Т-34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14282" y="2571744"/>
            <a:ext cx="4040188" cy="39417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Военная </a:t>
            </a:r>
            <a:r>
              <a:rPr lang="ru-RU" dirty="0" smtClean="0"/>
              <a:t>специальность </a:t>
            </a:r>
            <a:r>
              <a:rPr lang="ru-RU" dirty="0" err="1" smtClean="0"/>
              <a:t>Заикина</a:t>
            </a:r>
            <a:r>
              <a:rPr lang="ru-RU" dirty="0" smtClean="0"/>
              <a:t> Ивана Алексеевича  механик – водитель  танка Т-34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Танк T-34 — советский средний танк периода Великой Отечественной войны, выпускался серийно с 1940 года, был основным танком Красной Армии до первой половины 1944 </a:t>
            </a:r>
            <a:r>
              <a:rPr lang="ru-RU" dirty="0" err="1" smtClean="0"/>
              <a:t>годa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7410" name="Picture 2" descr="C:\Users\школьный\Desktop\Проект Имя героя школе\84.tbrJuho-zap.front maj4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000372"/>
            <a:ext cx="4500562" cy="2702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Заикин</a:t>
            </a:r>
            <a:r>
              <a:rPr lang="ru-RU" dirty="0" smtClean="0"/>
              <a:t> Иван Алексеевич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785926"/>
            <a:ext cx="4040188" cy="762000"/>
          </a:xfrm>
        </p:spPr>
        <p:txBody>
          <a:bodyPr/>
          <a:lstStyle/>
          <a:p>
            <a:r>
              <a:rPr lang="ru-RU" b="1" dirty="0" smtClean="0"/>
              <a:t>Никто не забыт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14876" y="1785926"/>
            <a:ext cx="4041775" cy="762000"/>
          </a:xfrm>
        </p:spPr>
        <p:txBody>
          <a:bodyPr/>
          <a:lstStyle/>
          <a:p>
            <a:r>
              <a:rPr lang="ru-RU" b="1" dirty="0" smtClean="0"/>
              <a:t>-ничто не забыто!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57158" y="2643182"/>
            <a:ext cx="4040188" cy="3941763"/>
          </a:xfrm>
        </p:spPr>
        <p:txBody>
          <a:bodyPr/>
          <a:lstStyle/>
          <a:p>
            <a:r>
              <a:rPr lang="ru-RU" dirty="0" smtClean="0"/>
              <a:t>За мужество и отвагу, проявленные в боях1944 года  </a:t>
            </a:r>
            <a:r>
              <a:rPr lang="ru-RU" dirty="0" err="1" smtClean="0"/>
              <a:t>Заикин</a:t>
            </a:r>
            <a:r>
              <a:rPr lang="ru-RU" dirty="0" smtClean="0"/>
              <a:t> Иван Алексеевич награждён орденом Отечественный войны  2-й степени  и орденом Славы 3 степени.</a:t>
            </a:r>
            <a:endParaRPr lang="ru-RU" dirty="0"/>
          </a:p>
        </p:txBody>
      </p:sp>
      <p:pic>
        <p:nvPicPr>
          <p:cNvPr id="19458" name="Picture 2" descr="C:\Users\школьный\Desktop\Проект Имя героя школе\SlavY-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071810"/>
            <a:ext cx="4438653" cy="3195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1643050"/>
            <a:ext cx="3571900" cy="4429156"/>
          </a:xfrm>
        </p:spPr>
        <p:txBody>
          <a:bodyPr>
            <a:normAutofit fontScale="90000"/>
          </a:bodyPr>
          <a:lstStyle/>
          <a:p>
            <a:r>
              <a:rPr lang="ru-RU" sz="2000" b="0" dirty="0" smtClean="0"/>
              <a:t>Согласно приказа  директора   №181 от «22» ноября 2013 года «О присвоении Детской организации МБОУ «</a:t>
            </a:r>
            <a:r>
              <a:rPr lang="ru-RU" sz="2000" b="0" dirty="0" err="1" smtClean="0"/>
              <a:t>Татарско-Бурнашевская</a:t>
            </a:r>
            <a:r>
              <a:rPr lang="ru-RU" sz="2000" b="0" dirty="0" smtClean="0"/>
              <a:t> СОШ» имени Ивана Алексеевича </a:t>
            </a:r>
            <a:r>
              <a:rPr lang="ru-RU" sz="2000" b="0" dirty="0" err="1" smtClean="0"/>
              <a:t>Заикина</a:t>
            </a:r>
            <a:r>
              <a:rPr lang="ru-RU" sz="2000" b="0" dirty="0" smtClean="0"/>
              <a:t>, ветерана Великой Отечественной Войны, орденоносца - орден Отечественной войны, орден Славы 3 степени», </a:t>
            </a:r>
            <a:r>
              <a:rPr lang="ru-RU" sz="2000" b="0" dirty="0" smtClean="0"/>
              <a:t>ДО носит </a:t>
            </a:r>
            <a:r>
              <a:rPr lang="ru-RU" sz="2000" b="0" dirty="0" smtClean="0"/>
              <a:t>имя легендарного солдата.</a:t>
            </a:r>
            <a:endParaRPr lang="ru-RU" sz="20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85" t="3468" r="2985" b="2169"/>
          <a:stretch>
            <a:fillRect/>
          </a:stretch>
        </p:blipFill>
        <p:spPr bwMode="auto">
          <a:xfrm>
            <a:off x="4500562" y="642918"/>
            <a:ext cx="4500594" cy="600081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42844" y="214290"/>
            <a:ext cx="45736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Имя героя школе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250</TotalTime>
  <Words>191</Words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Проект</vt:lpstr>
      <vt:lpstr>Актуальность</vt:lpstr>
      <vt:lpstr>Имя героя школе </vt:lpstr>
      <vt:lpstr>Заикин Иван Алексеевич</vt:lpstr>
      <vt:lpstr>Заикин Иван Алексеевич</vt:lpstr>
      <vt:lpstr>Заикин Иван Алексеевич</vt:lpstr>
      <vt:lpstr>Заикин Иван Алексеевич</vt:lpstr>
      <vt:lpstr>Согласно приказа  директора   №181 от «22» ноября 2013 года «О присвоении Детской организации МБОУ «Татарско-Бурнашевская СОШ» имени Ивана Алексеевича Заикина, ветерана Великой Отечественной Войны, орденоносца - орден Отечественной войны, орден Славы 3 степени», ДО носит имя легендарного солдата.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школьный</dc:creator>
  <cp:lastModifiedBy>школьный</cp:lastModifiedBy>
  <cp:revision>27</cp:revision>
  <dcterms:created xsi:type="dcterms:W3CDTF">2019-03-01T05:07:46Z</dcterms:created>
  <dcterms:modified xsi:type="dcterms:W3CDTF">2019-03-01T09:30:51Z</dcterms:modified>
</cp:coreProperties>
</file>